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1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7428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05111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900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952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6773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59033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3765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4319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7918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335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8511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79595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5825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41280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9149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581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76BD2-D769-41E6-876D-49600D3B8F7C}" type="datetimeFigureOut">
              <a:rPr lang="th-TH" smtClean="0"/>
              <a:t>11/06/67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395DC94-EF1E-469D-8BE0-A258B2318ED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9562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896" r:id="rId15"/>
    <p:sldLayoutId id="214748389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>
            <a:extLst>
              <a:ext uri="{FF2B5EF4-FFF2-40B4-BE49-F238E27FC236}">
                <a16:creationId xmlns:a16="http://schemas.microsoft.com/office/drawing/2014/main" id="{AEFFF16C-7941-48D8-BEF4-5A4A8F136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71120"/>
            <a:ext cx="10364451" cy="882249"/>
          </a:xfrm>
        </p:spPr>
        <p:txBody>
          <a:bodyPr>
            <a:noAutofit/>
          </a:bodyPr>
          <a:lstStyle/>
          <a:p>
            <a:pPr algn="ctr"/>
            <a:r>
              <a:rPr lang="th-TH" sz="28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ลานกิจกรรมประจำหมู่บ้าน หมู่ที่ 1 - หมู่ที่ 5</a:t>
            </a:r>
            <a:br>
              <a:rPr lang="th-TH" sz="28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endParaRPr lang="th-TH" sz="2800" b="1" dirty="0">
              <a:solidFill>
                <a:schemeClr val="tx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EB1A3E27-A75A-4868-BC6F-D22E87ECE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78" y="4058268"/>
            <a:ext cx="3205450" cy="20721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ชื่อเรื่อง 3">
            <a:extLst>
              <a:ext uri="{FF2B5EF4-FFF2-40B4-BE49-F238E27FC236}">
                <a16:creationId xmlns:a16="http://schemas.microsoft.com/office/drawing/2014/main" id="{28671E0A-BD23-4FC9-AF67-30475A2145A1}"/>
              </a:ext>
            </a:extLst>
          </p:cNvPr>
          <p:cNvSpPr txBox="1">
            <a:spLocks/>
          </p:cNvSpPr>
          <p:nvPr/>
        </p:nvSpPr>
        <p:spPr>
          <a:xfrm>
            <a:off x="277958" y="6130425"/>
            <a:ext cx="3286370" cy="72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ลานกิจกรรม หมู่ที่ 3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25AA6E0B-B1F9-4639-94BD-8EA050815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195" y="4056824"/>
            <a:ext cx="3351408" cy="2073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ชื่อเรื่อง 3">
            <a:extLst>
              <a:ext uri="{FF2B5EF4-FFF2-40B4-BE49-F238E27FC236}">
                <a16:creationId xmlns:a16="http://schemas.microsoft.com/office/drawing/2014/main" id="{E46CADC0-7DF7-4FA2-B31D-28FA7A735988}"/>
              </a:ext>
            </a:extLst>
          </p:cNvPr>
          <p:cNvSpPr txBox="1">
            <a:spLocks/>
          </p:cNvSpPr>
          <p:nvPr/>
        </p:nvSpPr>
        <p:spPr>
          <a:xfrm>
            <a:off x="8481714" y="6130424"/>
            <a:ext cx="3286370" cy="72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ลานกิจกรรม  หมู่ที่ 5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6E5CF00-10F9-4A6F-BEB0-B9D4B770A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9922" y="953368"/>
            <a:ext cx="3546396" cy="22046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ชื่อเรื่อง 3">
            <a:extLst>
              <a:ext uri="{FF2B5EF4-FFF2-40B4-BE49-F238E27FC236}">
                <a16:creationId xmlns:a16="http://schemas.microsoft.com/office/drawing/2014/main" id="{1FEBF14B-91E1-4C3D-A9C5-2F3B1368DCF4}"/>
              </a:ext>
            </a:extLst>
          </p:cNvPr>
          <p:cNvSpPr txBox="1">
            <a:spLocks/>
          </p:cNvSpPr>
          <p:nvPr/>
        </p:nvSpPr>
        <p:spPr>
          <a:xfrm>
            <a:off x="4379836" y="6230872"/>
            <a:ext cx="3286370" cy="72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ลานกิจกรรม หมู่ที่ 4</a:t>
            </a:r>
          </a:p>
        </p:txBody>
      </p:sp>
      <p:sp>
        <p:nvSpPr>
          <p:cNvPr id="12" name="ชื่อเรื่อง 3">
            <a:extLst>
              <a:ext uri="{FF2B5EF4-FFF2-40B4-BE49-F238E27FC236}">
                <a16:creationId xmlns:a16="http://schemas.microsoft.com/office/drawing/2014/main" id="{05155A45-29F7-499D-A034-F3CBC7288769}"/>
              </a:ext>
            </a:extLst>
          </p:cNvPr>
          <p:cNvSpPr txBox="1">
            <a:spLocks/>
          </p:cNvSpPr>
          <p:nvPr/>
        </p:nvSpPr>
        <p:spPr>
          <a:xfrm>
            <a:off x="6979922" y="3158034"/>
            <a:ext cx="3286370" cy="72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ลานกิจกรรม หมู่ที่ 2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8C8B6909-7765-4757-A7D1-BA685612D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9096" y="953368"/>
            <a:ext cx="3842984" cy="22046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ชื่อเรื่อง 3">
            <a:extLst>
              <a:ext uri="{FF2B5EF4-FFF2-40B4-BE49-F238E27FC236}">
                <a16:creationId xmlns:a16="http://schemas.microsoft.com/office/drawing/2014/main" id="{A89178B3-D670-4DAE-A113-6ADC2376848B}"/>
              </a:ext>
            </a:extLst>
          </p:cNvPr>
          <p:cNvSpPr txBox="1">
            <a:spLocks/>
          </p:cNvSpPr>
          <p:nvPr/>
        </p:nvSpPr>
        <p:spPr>
          <a:xfrm>
            <a:off x="1647403" y="3265652"/>
            <a:ext cx="3286370" cy="614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ลานกิจกรรม หมู่ที่ 1</a:t>
            </a:r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F977F5FC-B6BC-4953-A45C-415964A828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8678" y="4049654"/>
            <a:ext cx="3454641" cy="2073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8893630"/>
      </p:ext>
    </p:extLst>
  </p:cSld>
  <p:clrMapOvr>
    <a:masterClrMapping/>
  </p:clrMapOvr>
</p:sld>
</file>

<file path=ppt/theme/theme1.xml><?xml version="1.0" encoding="utf-8"?>
<a:theme xmlns:a="http://schemas.openxmlformats.org/drawingml/2006/main" name="เหลี่ยมเพชร">
  <a:themeElements>
    <a:clrScheme name="เหลี่ยมเพชร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เหลี่ยมเพชร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</TotalTime>
  <Words>37</Words>
  <Application>Microsoft Office PowerPoint</Application>
  <PresentationFormat>แบบจอกว้าง</PresentationFormat>
  <Paragraphs>6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Arial</vt:lpstr>
      <vt:lpstr>TH SarabunIT๙</vt:lpstr>
      <vt:lpstr>Trebuchet MS</vt:lpstr>
      <vt:lpstr>Wingdings 3</vt:lpstr>
      <vt:lpstr>เหลี่ยมเพชร</vt:lpstr>
      <vt:lpstr>ลานกิจกรรมประจำหมู่บ้าน หมู่ที่ 1 - หมู่ที่ 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รูปภาพลานกิจกรรมประจำหมู่บ้าน หมู่ที่ 1 - หมู่ที่ 5 </dc:title>
  <dc:creator>jedsadagorn23 sidarat</dc:creator>
  <cp:lastModifiedBy>jedsadagorn23 sidarat</cp:lastModifiedBy>
  <cp:revision>6</cp:revision>
  <dcterms:created xsi:type="dcterms:W3CDTF">2024-06-11T02:44:31Z</dcterms:created>
  <dcterms:modified xsi:type="dcterms:W3CDTF">2024-06-11T06:45:31Z</dcterms:modified>
</cp:coreProperties>
</file>